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3" r:id="rId3"/>
    <p:sldId id="266" r:id="rId4"/>
    <p:sldId id="276" r:id="rId5"/>
    <p:sldId id="277" r:id="rId6"/>
    <p:sldId id="273" r:id="rId7"/>
    <p:sldId id="272" r:id="rId8"/>
    <p:sldId id="267" r:id="rId9"/>
    <p:sldId id="305" r:id="rId10"/>
    <p:sldId id="268" r:id="rId11"/>
    <p:sldId id="269" r:id="rId12"/>
    <p:sldId id="270" r:id="rId13"/>
    <p:sldId id="258" r:id="rId14"/>
    <p:sldId id="271" r:id="rId1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7" d="100"/>
          <a:sy n="67" d="100"/>
        </p:scale>
        <p:origin x="-600" y="-102"/>
      </p:cViewPr>
      <p:guideLst>
        <p:guide orient="horz" pos="2160"/>
        <p:guide pos="288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53" name="Freeform 2"/>
          <p:cNvSpPr/>
          <p:nvPr/>
        </p:nvSpPr>
        <p:spPr bwMode="auto">
          <a:xfrm>
            <a:off x="4760913" y="20638"/>
            <a:ext cx="4438650" cy="4038600"/>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075" name="Group 3"/>
          <p:cNvGrpSpPr/>
          <p:nvPr/>
        </p:nvGrpSpPr>
        <p:grpSpPr>
          <a:xfrm>
            <a:off x="4572000" y="28575"/>
            <a:ext cx="4756150" cy="4338638"/>
            <a:chOff x="2918" y="18"/>
            <a:chExt cx="2958" cy="2699"/>
          </a:xfrm>
        </p:grpSpPr>
        <p:sp>
          <p:nvSpPr>
            <p:cNvPr id="255" name="Freeform 4"/>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6" name="Freeform 5"/>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7" name="Freeform 6"/>
            <p:cNvSpPr/>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8" name="Freeform 7"/>
            <p:cNvSpPr/>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9" name="Freeform 8"/>
            <p:cNvSpPr/>
            <p:nvPr/>
          </p:nvSpPr>
          <p:spPr bwMode="auto">
            <a:xfrm>
              <a:off x="3272" y="645"/>
              <a:ext cx="671"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0" name="Freeform 9"/>
            <p:cNvSpPr/>
            <p:nvPr/>
          </p:nvSpPr>
          <p:spPr bwMode="auto">
            <a:xfrm>
              <a:off x="4046" y="1545"/>
              <a:ext cx="502" cy="516"/>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1" name="Freeform 10"/>
            <p:cNvSpPr/>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2" name="Freeform 11"/>
            <p:cNvSpPr/>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3" name="Freeform 12"/>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4" name="Freeform 13"/>
            <p:cNvSpPr/>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5" name="Freeform 14"/>
            <p:cNvSpPr/>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 name="Freeform 15"/>
            <p:cNvSpPr/>
            <p:nvPr/>
          </p:nvSpPr>
          <p:spPr bwMode="auto">
            <a:xfrm>
              <a:off x="5042" y="1656"/>
              <a:ext cx="584"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7" name="Freeform 16"/>
            <p:cNvSpPr/>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076" name="Group 17"/>
          <p:cNvGrpSpPr/>
          <p:nvPr/>
        </p:nvGrpSpPr>
        <p:grpSpPr>
          <a:xfrm>
            <a:off x="554038" y="36513"/>
            <a:ext cx="7891462" cy="6821487"/>
            <a:chOff x="349" y="23"/>
            <a:chExt cx="4971" cy="4297"/>
          </a:xfrm>
        </p:grpSpPr>
        <p:sp>
          <p:nvSpPr>
            <p:cNvPr id="269" name="Rectangle 18"/>
            <p:cNvSpPr>
              <a:spLocks noChangeArrowheads="1"/>
            </p:cNvSpPr>
            <p:nvPr/>
          </p:nvSpPr>
          <p:spPr bwMode="auto">
            <a:xfrm>
              <a:off x="384"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0" name="Freeform 19"/>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1" name="Freeform 20"/>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2" name="Freeform 21"/>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3" name="Freeform 22"/>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4" name="Freeform 23"/>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5" name="Freeform 24"/>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 name="Freeform 25"/>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7" name="Freeform 26"/>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8" name="Freeform 27"/>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9" name="Freeform 28"/>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0" name="Rectangle 29"/>
            <p:cNvSpPr>
              <a:spLocks noChangeArrowheads="1"/>
            </p:cNvSpPr>
            <p:nvPr/>
          </p:nvSpPr>
          <p:spPr bwMode="auto">
            <a:xfrm>
              <a:off x="384"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 name="Rectangle 30"/>
            <p:cNvSpPr>
              <a:spLocks noChangeArrowheads="1"/>
            </p:cNvSpPr>
            <p:nvPr/>
          </p:nvSpPr>
          <p:spPr bwMode="auto">
            <a:xfrm>
              <a:off x="829"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2" name="Freeform 31"/>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3" name="Freeform 32"/>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4" name="Freeform 33"/>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5" name="Freeform 34"/>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6" name="Freeform 35"/>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7" name="Freeform 36"/>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8" name="Freeform 37"/>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9" name="Freeform 38"/>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0" name="Freeform 39"/>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1" name="Freeform 40"/>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2" name="Rectangle 41"/>
            <p:cNvSpPr>
              <a:spLocks noChangeArrowheads="1"/>
            </p:cNvSpPr>
            <p:nvPr/>
          </p:nvSpPr>
          <p:spPr bwMode="auto">
            <a:xfrm>
              <a:off x="829"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3" name="Rectangle 42"/>
            <p:cNvSpPr>
              <a:spLocks noChangeArrowheads="1"/>
            </p:cNvSpPr>
            <p:nvPr/>
          </p:nvSpPr>
          <p:spPr bwMode="auto">
            <a:xfrm>
              <a:off x="1279"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4" name="Freeform 43"/>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5" name="Freeform 44"/>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6" name="Freeform 45"/>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7" name="Freeform 46"/>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8" name="Freeform 47"/>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9" name="Freeform 48"/>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0" name="Freeform 49"/>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1" name="Freeform 50"/>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2" name="Freeform 51"/>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3" name="Freeform 52"/>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4" name="Rectangle 53"/>
            <p:cNvSpPr>
              <a:spLocks noChangeArrowheads="1"/>
            </p:cNvSpPr>
            <p:nvPr/>
          </p:nvSpPr>
          <p:spPr bwMode="auto">
            <a:xfrm>
              <a:off x="1279"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5" name="Rectangle 54"/>
            <p:cNvSpPr>
              <a:spLocks noChangeArrowheads="1"/>
            </p:cNvSpPr>
            <p:nvPr/>
          </p:nvSpPr>
          <p:spPr bwMode="auto">
            <a:xfrm>
              <a:off x="1724"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6" name="Freeform 55"/>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 name="Freeform 56"/>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 name="Freeform 57"/>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9" name="Freeform 58"/>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0" name="Freeform 59"/>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1" name="Freeform 60"/>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2" name="Freeform 61"/>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3" name="Freeform 62"/>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4" name="Freeform 63"/>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5" name="Freeform 64"/>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6" name="Rectangle 65"/>
            <p:cNvSpPr>
              <a:spLocks noChangeArrowheads="1"/>
            </p:cNvSpPr>
            <p:nvPr/>
          </p:nvSpPr>
          <p:spPr bwMode="auto">
            <a:xfrm>
              <a:off x="1724"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7" name="Rectangle 66"/>
            <p:cNvSpPr>
              <a:spLocks noChangeArrowheads="1"/>
            </p:cNvSpPr>
            <p:nvPr/>
          </p:nvSpPr>
          <p:spPr bwMode="auto">
            <a:xfrm>
              <a:off x="2169"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8" name="Freeform 67"/>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9" name="Freeform 68"/>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0" name="Freeform 69"/>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1" name="Freeform 70"/>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2" name="Freeform 71"/>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3" name="Freeform 72"/>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4" name="Freeform 73"/>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5" name="Freeform 74"/>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6" name="Freeform 75"/>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 name="Freeform 76"/>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 name="Rectangle 77"/>
            <p:cNvSpPr>
              <a:spLocks noChangeArrowheads="1"/>
            </p:cNvSpPr>
            <p:nvPr/>
          </p:nvSpPr>
          <p:spPr bwMode="auto">
            <a:xfrm>
              <a:off x="2169"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9" name="Rectangle 78"/>
            <p:cNvSpPr>
              <a:spLocks noChangeArrowheads="1"/>
            </p:cNvSpPr>
            <p:nvPr/>
          </p:nvSpPr>
          <p:spPr bwMode="auto">
            <a:xfrm>
              <a:off x="262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0" name="Freeform 79"/>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1" name="Freeform 80"/>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2" name="Freeform 81"/>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3" name="Freeform 82"/>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4" name="Freeform 83"/>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5" name="Freeform 84"/>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6" name="Freeform 85"/>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7" name="Freeform 86"/>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8" name="Freeform 87"/>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9" name="Freeform 88"/>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0" name="Rectangle 89"/>
            <p:cNvSpPr>
              <a:spLocks noChangeArrowheads="1"/>
            </p:cNvSpPr>
            <p:nvPr/>
          </p:nvSpPr>
          <p:spPr bwMode="auto">
            <a:xfrm>
              <a:off x="262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1" name="Rectangle 90"/>
            <p:cNvSpPr>
              <a:spLocks noChangeArrowheads="1"/>
            </p:cNvSpPr>
            <p:nvPr/>
          </p:nvSpPr>
          <p:spPr bwMode="auto">
            <a:xfrm>
              <a:off x="3065"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2" name="Freeform 91"/>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3" name="Freeform 92"/>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4" name="Freeform 93"/>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5" name="Freeform 94"/>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6" name="Freeform 95"/>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7" name="Freeform 96"/>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8" name="Freeform 97"/>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9" name="Freeform 98"/>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0" name="Freeform 99"/>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1" name="Freeform 100"/>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2" name="Rectangle 101"/>
            <p:cNvSpPr>
              <a:spLocks noChangeArrowheads="1"/>
            </p:cNvSpPr>
            <p:nvPr/>
          </p:nvSpPr>
          <p:spPr bwMode="auto">
            <a:xfrm>
              <a:off x="3065"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3" name="Rectangle 102"/>
            <p:cNvSpPr>
              <a:spLocks noChangeArrowheads="1"/>
            </p:cNvSpPr>
            <p:nvPr/>
          </p:nvSpPr>
          <p:spPr bwMode="auto">
            <a:xfrm>
              <a:off x="351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4" name="Freeform 103"/>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5" name="Freeform 104"/>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6" name="Freeform 105"/>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7" name="Freeform 106"/>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 name="Freeform 107"/>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 name="Freeform 108"/>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 name="Freeform 109"/>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1" name="Freeform 110"/>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2" name="Freeform 111"/>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3" name="Freeform 112"/>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4" name="Rectangle 113"/>
            <p:cNvSpPr>
              <a:spLocks noChangeArrowheads="1"/>
            </p:cNvSpPr>
            <p:nvPr/>
          </p:nvSpPr>
          <p:spPr bwMode="auto">
            <a:xfrm>
              <a:off x="351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5" name="Rectangle 114"/>
            <p:cNvSpPr>
              <a:spLocks noChangeArrowheads="1"/>
            </p:cNvSpPr>
            <p:nvPr/>
          </p:nvSpPr>
          <p:spPr bwMode="auto">
            <a:xfrm>
              <a:off x="396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6" name="Freeform 115"/>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7" name="Freeform 116"/>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8" name="Freeform 117"/>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9" name="Freeform 118"/>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0" name="Freeform 119"/>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1" name="Freeform 120"/>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2" name="Freeform 121"/>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3" name="Freeform 122"/>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4" name="Freeform 123"/>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5" name="Freeform 124"/>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6" name="Rectangle 125"/>
            <p:cNvSpPr>
              <a:spLocks noChangeArrowheads="1"/>
            </p:cNvSpPr>
            <p:nvPr/>
          </p:nvSpPr>
          <p:spPr bwMode="auto">
            <a:xfrm>
              <a:off x="396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7" name="Rectangle 126"/>
            <p:cNvSpPr>
              <a:spLocks noChangeArrowheads="1"/>
            </p:cNvSpPr>
            <p:nvPr/>
          </p:nvSpPr>
          <p:spPr bwMode="auto">
            <a:xfrm>
              <a:off x="4405"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8" name="Freeform 127"/>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9" name="Freeform 128"/>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0" name="Freeform 129"/>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1" name="Freeform 130"/>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2" name="Freeform 131"/>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3" name="Freeform 132"/>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4" name="Freeform 133"/>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5" name="Freeform 134"/>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6" name="Freeform 135"/>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7" name="Freeform 136"/>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8" name="Rectangle 137"/>
            <p:cNvSpPr>
              <a:spLocks noChangeArrowheads="1"/>
            </p:cNvSpPr>
            <p:nvPr/>
          </p:nvSpPr>
          <p:spPr bwMode="auto">
            <a:xfrm>
              <a:off x="4405"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 name="Rectangle 138"/>
            <p:cNvSpPr>
              <a:spLocks noChangeArrowheads="1"/>
            </p:cNvSpPr>
            <p:nvPr/>
          </p:nvSpPr>
          <p:spPr bwMode="auto">
            <a:xfrm>
              <a:off x="485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0" name="Freeform 139"/>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1" name="Freeform 140"/>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2" name="Freeform 141"/>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3" name="Freeform 142"/>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4" name="Freeform 143"/>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5" name="Freeform 144"/>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6" name="Freeform 145"/>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7" name="Freeform 146"/>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8" name="Freeform 147"/>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 name="Freeform 148"/>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0" name="Rectangle 149"/>
            <p:cNvSpPr>
              <a:spLocks noChangeArrowheads="1"/>
            </p:cNvSpPr>
            <p:nvPr/>
          </p:nvSpPr>
          <p:spPr bwMode="auto">
            <a:xfrm>
              <a:off x="485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1" name="Rectangle 150"/>
            <p:cNvSpPr>
              <a:spLocks noChangeArrowheads="1"/>
            </p:cNvSpPr>
            <p:nvPr/>
          </p:nvSpPr>
          <p:spPr bwMode="auto">
            <a:xfrm>
              <a:off x="530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2" name="Freeform 151"/>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3" name="Freeform 152"/>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4" name="Freeform 153"/>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5" name="Freeform 154"/>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6" name="Freeform 155"/>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7" name="Freeform 156"/>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8" name="Freeform 157"/>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 name="Freeform 158"/>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 name="Freeform 159"/>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 name="Freeform 160"/>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 name="Rectangle 161"/>
            <p:cNvSpPr>
              <a:spLocks noChangeArrowheads="1"/>
            </p:cNvSpPr>
            <p:nvPr/>
          </p:nvSpPr>
          <p:spPr bwMode="auto">
            <a:xfrm>
              <a:off x="530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 name="Freeform 162"/>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077" name="Group 168"/>
          <p:cNvGrpSpPr/>
          <p:nvPr/>
        </p:nvGrpSpPr>
        <p:grpSpPr>
          <a:xfrm>
            <a:off x="152400" y="4724400"/>
            <a:ext cx="1685925" cy="1557338"/>
            <a:chOff x="96" y="2784"/>
            <a:chExt cx="1062" cy="981"/>
          </a:xfrm>
        </p:grpSpPr>
        <p:sp>
          <p:nvSpPr>
            <p:cNvPr id="415" name="Freeform 169"/>
            <p:cNvSpPr/>
            <p:nvPr/>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6" name="Freeform 170"/>
            <p:cNvSpPr>
              <a:spLocks noEditPoints="1"/>
            </p:cNvSpPr>
            <p:nvPr/>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7" name="Freeform 171"/>
            <p:cNvSpPr/>
            <p:nvPr/>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8" name="Freeform 172"/>
            <p:cNvSpPr/>
            <p:nvPr/>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9" name="Freeform 173"/>
            <p:cNvSpPr/>
            <p:nvPr/>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0" name="Freeform 174"/>
            <p:cNvSpPr/>
            <p:nvPr/>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1" name="Freeform 175"/>
            <p:cNvSpPr/>
            <p:nvPr/>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2" name="Freeform 176"/>
            <p:cNvSpPr/>
            <p:nvPr/>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3" name="Freeform 177"/>
            <p:cNvSpPr/>
            <p:nvPr/>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4" name="Freeform 178"/>
            <p:cNvSpPr/>
            <p:nvPr/>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5" name="Freeform 179"/>
            <p:cNvSpPr/>
            <p:nvPr/>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6" name="Freeform 180"/>
            <p:cNvSpPr/>
            <p:nvPr/>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7" name="Freeform 181"/>
            <p:cNvSpPr/>
            <p:nvPr/>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37027" name="Rectangle 163"/>
          <p:cNvSpPr>
            <a:spLocks noGrp="1" noRot="1" noChangeArrowheads="1"/>
          </p:cNvSpPr>
          <p:nvPr>
            <p:ph type="ctrTitle"/>
          </p:nvPr>
        </p:nvSpPr>
        <p:spPr>
          <a:xfrm>
            <a:off x="685800" y="2057400"/>
            <a:ext cx="7772400" cy="1143000"/>
          </a:xfrm>
        </p:spPr>
        <p:txBody>
          <a:bodyPr/>
          <a:lstStyle>
            <a:lvl1pPr>
              <a:defRPr/>
            </a:lvl1pPr>
          </a:lstStyle>
          <a:p>
            <a:r>
              <a:rPr lang="zh-CN" altLang="en-US"/>
              <a:t>单击此处编辑母版标题样式</a:t>
            </a:r>
          </a:p>
        </p:txBody>
      </p:sp>
      <p:sp>
        <p:nvSpPr>
          <p:cNvPr id="37031" name="Rectangle 167"/>
          <p:cNvSpPr>
            <a:spLocks noGrp="1" noRot="1" noChangeArrowheads="1"/>
          </p:cNvSpPr>
          <p:nvPr>
            <p:ph type="subTitle" idx="1"/>
          </p:nvPr>
        </p:nvSpPr>
        <p:spPr>
          <a:xfrm>
            <a:off x="1371600" y="3505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428" name="Rectangle 164"/>
          <p:cNvSpPr>
            <a:spLocks noGrp="1" noChangeArrowheads="1"/>
          </p:cNvSpPr>
          <p:nvPr>
            <p:ph type="dt" sz="half" idx="2"/>
          </p:nvPr>
        </p:nvSpPr>
        <p:spPr bwMode="auto">
          <a:xfrm>
            <a:off x="301625" y="6248400"/>
            <a:ext cx="2289175"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9" name="Rectangle 165"/>
          <p:cNvSpPr>
            <a:spLocks noGrp="1" noChangeArrowheads="1"/>
          </p:cNvSpPr>
          <p:nvPr>
            <p:ph type="ftr" sz="quarter" idx="3"/>
          </p:nvPr>
        </p:nvSpPr>
        <p:spPr bwMode="auto">
          <a:xfrm>
            <a:off x="3124200" y="6248400"/>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0" name="Rectangle 166"/>
          <p:cNvSpPr>
            <a:spLocks noGrp="1" noChangeArrowheads="1"/>
          </p:cNvSpPr>
          <p:nvPr>
            <p:ph type="sldNum" sz="quarter" idx="4"/>
          </p:nvPr>
        </p:nvSpPr>
        <p:spPr bwMode="auto">
          <a:xfrm>
            <a:off x="6553200" y="6248400"/>
            <a:ext cx="2289175" cy="476250"/>
          </a:xfrm>
          <a:prstGeom prst="rect">
            <a:avLst/>
          </a:prstGeom>
          <a:ln>
            <a:miter lim="800000"/>
          </a:ln>
        </p:spPr>
        <p:txBody>
          <a:bodyPr vert="horz" wrap="square" lIns="91440" tIns="45720" rIns="91440" bIns="45720" numCol="1" anchor="t" anchorCtr="0" compatLnSpc="1"/>
          <a:lstStyle/>
          <a:p>
            <a:pPr algn="r">
              <a:buNone/>
            </a:pPr>
            <a:fld id="{9A0DB2DC-4C9A-4742-B13C-FB6460FD3503}" type="slidenum">
              <a:rPr lang="en-US" altLang="zh-CN" dirty="0"/>
              <a:pPr algn="r">
                <a:buNone/>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566738" y="0"/>
            <a:ext cx="7891462" cy="6821488"/>
            <a:chOff x="349" y="23"/>
            <a:chExt cx="4971" cy="4297"/>
          </a:xfrm>
        </p:grpSpPr>
        <p:sp>
          <p:nvSpPr>
            <p:cNvPr id="35843" name="Rectangle 3"/>
            <p:cNvSpPr>
              <a:spLocks noChangeArrowheads="1"/>
            </p:cNvSpPr>
            <p:nvPr/>
          </p:nvSpPr>
          <p:spPr bwMode="auto">
            <a:xfrm>
              <a:off x="384"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4" name="Freeform 4"/>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5" name="Freeform 5"/>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6" name="Freeform 6"/>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7" name="Freeform 7"/>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8" name="Freeform 8"/>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9" name="Freeform 9"/>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0" name="Freeform 10"/>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1" name="Freeform 11"/>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2" name="Freeform 12"/>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3" name="Freeform 13"/>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4" name="Rectangle 14"/>
            <p:cNvSpPr>
              <a:spLocks noChangeArrowheads="1"/>
            </p:cNvSpPr>
            <p:nvPr/>
          </p:nvSpPr>
          <p:spPr bwMode="auto">
            <a:xfrm>
              <a:off x="384"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5" name="Rectangle 15"/>
            <p:cNvSpPr>
              <a:spLocks noChangeArrowheads="1"/>
            </p:cNvSpPr>
            <p:nvPr/>
          </p:nvSpPr>
          <p:spPr bwMode="auto">
            <a:xfrm>
              <a:off x="829"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6" name="Freeform 16"/>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7" name="Freeform 17"/>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8" name="Freeform 18"/>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9" name="Freeform 19"/>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0" name="Freeform 20"/>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1" name="Freeform 21"/>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2" name="Freeform 22"/>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3" name="Freeform 23"/>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4" name="Freeform 24"/>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5" name="Freeform 25"/>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6" name="Rectangle 26"/>
            <p:cNvSpPr>
              <a:spLocks noChangeArrowheads="1"/>
            </p:cNvSpPr>
            <p:nvPr/>
          </p:nvSpPr>
          <p:spPr bwMode="auto">
            <a:xfrm>
              <a:off x="829"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7" name="Rectangle 27"/>
            <p:cNvSpPr>
              <a:spLocks noChangeArrowheads="1"/>
            </p:cNvSpPr>
            <p:nvPr/>
          </p:nvSpPr>
          <p:spPr bwMode="auto">
            <a:xfrm>
              <a:off x="1279"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8" name="Freeform 28"/>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9" name="Freeform 29"/>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0" name="Freeform 30"/>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1" name="Freeform 31"/>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2" name="Freeform 32"/>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3" name="Freeform 33"/>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4" name="Freeform 34"/>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5" name="Freeform 35"/>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6" name="Freeform 36"/>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7" name="Freeform 37"/>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8" name="Rectangle 38"/>
            <p:cNvSpPr>
              <a:spLocks noChangeArrowheads="1"/>
            </p:cNvSpPr>
            <p:nvPr/>
          </p:nvSpPr>
          <p:spPr bwMode="auto">
            <a:xfrm>
              <a:off x="1279"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9" name="Rectangle 39"/>
            <p:cNvSpPr>
              <a:spLocks noChangeArrowheads="1"/>
            </p:cNvSpPr>
            <p:nvPr/>
          </p:nvSpPr>
          <p:spPr bwMode="auto">
            <a:xfrm>
              <a:off x="1724"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0" name="Freeform 40"/>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1" name="Freeform 41"/>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2" name="Freeform 42"/>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3" name="Freeform 43"/>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4" name="Freeform 44"/>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5" name="Freeform 45"/>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6" name="Freeform 46"/>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7" name="Freeform 47"/>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8" name="Freeform 48"/>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9" name="Freeform 49"/>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0" name="Rectangle 50"/>
            <p:cNvSpPr>
              <a:spLocks noChangeArrowheads="1"/>
            </p:cNvSpPr>
            <p:nvPr/>
          </p:nvSpPr>
          <p:spPr bwMode="auto">
            <a:xfrm>
              <a:off x="1724"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1" name="Rectangle 51"/>
            <p:cNvSpPr>
              <a:spLocks noChangeArrowheads="1"/>
            </p:cNvSpPr>
            <p:nvPr/>
          </p:nvSpPr>
          <p:spPr bwMode="auto">
            <a:xfrm>
              <a:off x="2169"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2" name="Freeform 52"/>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3" name="Freeform 53"/>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4" name="Freeform 54"/>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5" name="Freeform 55"/>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6" name="Freeform 56"/>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7" name="Freeform 57"/>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8" name="Freeform 58"/>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9" name="Freeform 59"/>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0" name="Freeform 60"/>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1" name="Freeform 61"/>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2" name="Rectangle 62"/>
            <p:cNvSpPr>
              <a:spLocks noChangeArrowheads="1"/>
            </p:cNvSpPr>
            <p:nvPr/>
          </p:nvSpPr>
          <p:spPr bwMode="auto">
            <a:xfrm>
              <a:off x="2169"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3" name="Rectangle 63"/>
            <p:cNvSpPr>
              <a:spLocks noChangeArrowheads="1"/>
            </p:cNvSpPr>
            <p:nvPr/>
          </p:nvSpPr>
          <p:spPr bwMode="auto">
            <a:xfrm>
              <a:off x="262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4" name="Freeform 64"/>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5" name="Freeform 65"/>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6" name="Freeform 66"/>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7" name="Freeform 67"/>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8" name="Freeform 68"/>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9" name="Freeform 69"/>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0" name="Freeform 70"/>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1" name="Freeform 71"/>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2" name="Freeform 72"/>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3" name="Freeform 73"/>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4" name="Rectangle 74"/>
            <p:cNvSpPr>
              <a:spLocks noChangeArrowheads="1"/>
            </p:cNvSpPr>
            <p:nvPr/>
          </p:nvSpPr>
          <p:spPr bwMode="auto">
            <a:xfrm>
              <a:off x="262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5" name="Rectangle 75"/>
            <p:cNvSpPr>
              <a:spLocks noChangeArrowheads="1"/>
            </p:cNvSpPr>
            <p:nvPr/>
          </p:nvSpPr>
          <p:spPr bwMode="auto">
            <a:xfrm>
              <a:off x="3065"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6" name="Freeform 76"/>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7" name="Freeform 77"/>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8" name="Freeform 78"/>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9" name="Freeform 79"/>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0" name="Freeform 80"/>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1" name="Freeform 81"/>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2" name="Freeform 82"/>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3" name="Freeform 83"/>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4" name="Freeform 84"/>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5" name="Freeform 85"/>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6" name="Rectangle 86"/>
            <p:cNvSpPr>
              <a:spLocks noChangeArrowheads="1"/>
            </p:cNvSpPr>
            <p:nvPr/>
          </p:nvSpPr>
          <p:spPr bwMode="auto">
            <a:xfrm>
              <a:off x="3065"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7" name="Rectangle 87"/>
            <p:cNvSpPr>
              <a:spLocks noChangeArrowheads="1"/>
            </p:cNvSpPr>
            <p:nvPr/>
          </p:nvSpPr>
          <p:spPr bwMode="auto">
            <a:xfrm>
              <a:off x="351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8" name="Freeform 88"/>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9" name="Freeform 89"/>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0" name="Freeform 90"/>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1" name="Freeform 91"/>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2" name="Freeform 92"/>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3" name="Freeform 93"/>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4" name="Freeform 94"/>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5" name="Freeform 95"/>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6" name="Freeform 96"/>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7" name="Freeform 97"/>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8" name="Rectangle 98"/>
            <p:cNvSpPr>
              <a:spLocks noChangeArrowheads="1"/>
            </p:cNvSpPr>
            <p:nvPr/>
          </p:nvSpPr>
          <p:spPr bwMode="auto">
            <a:xfrm>
              <a:off x="351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9" name="Rectangle 99"/>
            <p:cNvSpPr>
              <a:spLocks noChangeArrowheads="1"/>
            </p:cNvSpPr>
            <p:nvPr/>
          </p:nvSpPr>
          <p:spPr bwMode="auto">
            <a:xfrm>
              <a:off x="396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0" name="Freeform 100"/>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1" name="Freeform 101"/>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2" name="Freeform 102"/>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3" name="Freeform 103"/>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4" name="Freeform 104"/>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5" name="Freeform 105"/>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6" name="Freeform 106"/>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7" name="Freeform 107"/>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8" name="Freeform 108"/>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9" name="Freeform 109"/>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0" name="Rectangle 110"/>
            <p:cNvSpPr>
              <a:spLocks noChangeArrowheads="1"/>
            </p:cNvSpPr>
            <p:nvPr/>
          </p:nvSpPr>
          <p:spPr bwMode="auto">
            <a:xfrm>
              <a:off x="396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1" name="Rectangle 111"/>
            <p:cNvSpPr>
              <a:spLocks noChangeArrowheads="1"/>
            </p:cNvSpPr>
            <p:nvPr/>
          </p:nvSpPr>
          <p:spPr bwMode="auto">
            <a:xfrm>
              <a:off x="4405"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2" name="Freeform 112"/>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3" name="Freeform 113"/>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4" name="Freeform 114"/>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5" name="Freeform 115"/>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6" name="Freeform 116"/>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7" name="Freeform 117"/>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8" name="Freeform 118"/>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9" name="Freeform 119"/>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0" name="Freeform 120"/>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1" name="Freeform 121"/>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2" name="Rectangle 122"/>
            <p:cNvSpPr>
              <a:spLocks noChangeArrowheads="1"/>
            </p:cNvSpPr>
            <p:nvPr/>
          </p:nvSpPr>
          <p:spPr bwMode="auto">
            <a:xfrm>
              <a:off x="4405"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3" name="Rectangle 123"/>
            <p:cNvSpPr>
              <a:spLocks noChangeArrowheads="1"/>
            </p:cNvSpPr>
            <p:nvPr/>
          </p:nvSpPr>
          <p:spPr bwMode="auto">
            <a:xfrm>
              <a:off x="485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4" name="Freeform 124"/>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5" name="Freeform 125"/>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6" name="Freeform 126"/>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7" name="Freeform 127"/>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8" name="Freeform 128"/>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9" name="Freeform 129"/>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0" name="Freeform 130"/>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1" name="Freeform 131"/>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2" name="Freeform 132"/>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3" name="Freeform 133"/>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4" name="Rectangle 134"/>
            <p:cNvSpPr>
              <a:spLocks noChangeArrowheads="1"/>
            </p:cNvSpPr>
            <p:nvPr/>
          </p:nvSpPr>
          <p:spPr bwMode="auto">
            <a:xfrm>
              <a:off x="485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5" name="Rectangle 135"/>
            <p:cNvSpPr>
              <a:spLocks noChangeArrowheads="1"/>
            </p:cNvSpPr>
            <p:nvPr/>
          </p:nvSpPr>
          <p:spPr bwMode="auto">
            <a:xfrm>
              <a:off x="530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6" name="Freeform 136"/>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7" name="Freeform 137"/>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8" name="Freeform 138"/>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9" name="Freeform 139"/>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0" name="Freeform 140"/>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1" name="Freeform 141"/>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2" name="Freeform 142"/>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3" name="Freeform 143"/>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4" name="Freeform 144"/>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5" name="Freeform 145"/>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6" name="Rectangle 146"/>
            <p:cNvSpPr>
              <a:spLocks noChangeArrowheads="1"/>
            </p:cNvSpPr>
            <p:nvPr/>
          </p:nvSpPr>
          <p:spPr bwMode="auto">
            <a:xfrm>
              <a:off x="530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7" name="Freeform 147"/>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1" name="Group 148"/>
          <p:cNvGrpSpPr/>
          <p:nvPr/>
        </p:nvGrpSpPr>
        <p:grpSpPr>
          <a:xfrm>
            <a:off x="1066800" y="3444875"/>
            <a:ext cx="533400" cy="492125"/>
            <a:chOff x="96" y="2784"/>
            <a:chExt cx="1062" cy="981"/>
          </a:xfrm>
        </p:grpSpPr>
        <p:sp>
          <p:nvSpPr>
            <p:cNvPr id="35989" name="Freeform 149"/>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0" name="Freeform 150"/>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1" name="Freeform 151"/>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2" name="Freeform 152"/>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3" name="Freeform 153"/>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4" name="Freeform 154"/>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5" name="Freeform 155"/>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6" name="Freeform 156"/>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7" name="Freeform 157"/>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8" name="Freeform 158"/>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9" name="Freeform 159"/>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0" name="Freeform 160"/>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1" name="Freeform 161"/>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2" name="Group 162"/>
          <p:cNvGrpSpPr/>
          <p:nvPr/>
        </p:nvGrpSpPr>
        <p:grpSpPr>
          <a:xfrm>
            <a:off x="1066800" y="4552950"/>
            <a:ext cx="533400" cy="492125"/>
            <a:chOff x="96" y="2784"/>
            <a:chExt cx="1062" cy="981"/>
          </a:xfrm>
        </p:grpSpPr>
        <p:sp>
          <p:nvSpPr>
            <p:cNvPr id="36003" name="Freeform 163"/>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4" name="Freeform 164"/>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5" name="Freeform 165"/>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6" name="Freeform 166"/>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7" name="Freeform 167"/>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8" name="Freeform 168"/>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9" name="Freeform 169"/>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0" name="Freeform 170"/>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1" name="Freeform 171"/>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2" name="Freeform 172"/>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3" name="Freeform 173"/>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4" name="Freeform 174"/>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5" name="Freeform 175"/>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3" name="Group 176"/>
          <p:cNvGrpSpPr/>
          <p:nvPr/>
        </p:nvGrpSpPr>
        <p:grpSpPr>
          <a:xfrm>
            <a:off x="1066800" y="5562600"/>
            <a:ext cx="533400" cy="492125"/>
            <a:chOff x="96" y="2784"/>
            <a:chExt cx="1062" cy="981"/>
          </a:xfrm>
        </p:grpSpPr>
        <p:sp>
          <p:nvSpPr>
            <p:cNvPr id="36017" name="Freeform 177"/>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8" name="Freeform 178"/>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9" name="Freeform 179"/>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0" name="Freeform 180"/>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1" name="Freeform 181"/>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2" name="Freeform 182"/>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3" name="Freeform 183"/>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4" name="Freeform 184"/>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5" name="Freeform 185"/>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6" name="Freeform 186"/>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7" name="Freeform 187"/>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8" name="Freeform 188"/>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9" name="Freeform 189"/>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4" name="Group 190"/>
          <p:cNvGrpSpPr/>
          <p:nvPr/>
        </p:nvGrpSpPr>
        <p:grpSpPr>
          <a:xfrm>
            <a:off x="381000" y="3962400"/>
            <a:ext cx="533400" cy="492125"/>
            <a:chOff x="96" y="2784"/>
            <a:chExt cx="1062" cy="981"/>
          </a:xfrm>
        </p:grpSpPr>
        <p:sp>
          <p:nvSpPr>
            <p:cNvPr id="36031" name="Freeform 191"/>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2" name="Freeform 192"/>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3" name="Freeform 193"/>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4" name="Freeform 194"/>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5" name="Freeform 195"/>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6" name="Freeform 196"/>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7" name="Freeform 197"/>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8" name="Freeform 198"/>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9" name="Freeform 199"/>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0" name="Freeform 200"/>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1" name="Freeform 201"/>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2" name="Freeform 202"/>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3" name="Freeform 203"/>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5" name="Group 204"/>
          <p:cNvGrpSpPr/>
          <p:nvPr/>
        </p:nvGrpSpPr>
        <p:grpSpPr>
          <a:xfrm>
            <a:off x="381000" y="5070475"/>
            <a:ext cx="533400" cy="492125"/>
            <a:chOff x="96" y="2784"/>
            <a:chExt cx="1062" cy="981"/>
          </a:xfrm>
        </p:grpSpPr>
        <p:sp>
          <p:nvSpPr>
            <p:cNvPr id="36045" name="Freeform 205"/>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6" name="Freeform 206"/>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7" name="Freeform 207"/>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8" name="Freeform 208"/>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9" name="Freeform 209"/>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0" name="Freeform 210"/>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1" name="Freeform 211"/>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2" name="Freeform 212"/>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3" name="Freeform 213"/>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4" name="Freeform 214"/>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5" name="Freeform 215"/>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6" name="Freeform 216"/>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7" name="Freeform 217"/>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6" name="Group 218"/>
          <p:cNvGrpSpPr/>
          <p:nvPr/>
        </p:nvGrpSpPr>
        <p:grpSpPr>
          <a:xfrm>
            <a:off x="381000" y="6121400"/>
            <a:ext cx="533400" cy="492125"/>
            <a:chOff x="96" y="2784"/>
            <a:chExt cx="1062" cy="981"/>
          </a:xfrm>
        </p:grpSpPr>
        <p:sp>
          <p:nvSpPr>
            <p:cNvPr id="36059" name="Freeform 219"/>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0" name="Freeform 220"/>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1" name="Freeform 221"/>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2" name="Freeform 222"/>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3" name="Freeform 223"/>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4" name="Freeform 224"/>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5" name="Freeform 225"/>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6" name="Freeform 226"/>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7" name="Freeform 227"/>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8" name="Freeform 228"/>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9" name="Freeform 229"/>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0" name="Freeform 230"/>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1" name="Freeform 231"/>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7" name="Group 232"/>
          <p:cNvGrpSpPr/>
          <p:nvPr/>
        </p:nvGrpSpPr>
        <p:grpSpPr>
          <a:xfrm>
            <a:off x="6934200" y="-7937"/>
            <a:ext cx="2317750" cy="2063750"/>
            <a:chOff x="4080" y="-5"/>
            <a:chExt cx="1748" cy="1556"/>
          </a:xfrm>
        </p:grpSpPr>
        <p:sp>
          <p:nvSpPr>
            <p:cNvPr id="36073" name="Freeform 233"/>
            <p:cNvSpPr/>
            <p:nvPr/>
          </p:nvSpPr>
          <p:spPr bwMode="auto">
            <a:xfrm>
              <a:off x="4161" y="-5"/>
              <a:ext cx="1585" cy="1443"/>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64" name="Group 234"/>
            <p:cNvGrpSpPr/>
            <p:nvPr userDrawn="1"/>
          </p:nvGrpSpPr>
          <p:grpSpPr>
            <a:xfrm>
              <a:off x="4080" y="0"/>
              <a:ext cx="1748" cy="1551"/>
              <a:chOff x="2918" y="18"/>
              <a:chExt cx="2958" cy="2699"/>
            </a:xfrm>
          </p:grpSpPr>
          <p:sp>
            <p:nvSpPr>
              <p:cNvPr id="36075" name="Freeform 235"/>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6" name="Freeform 236"/>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7" name="Freeform 237"/>
              <p:cNvSpPr/>
              <p:nvPr/>
            </p:nvSpPr>
            <p:spPr bwMode="auto">
              <a:xfrm>
                <a:off x="3621" y="1286"/>
                <a:ext cx="237"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8" name="Freeform 238"/>
              <p:cNvSpPr/>
              <p:nvPr/>
            </p:nvSpPr>
            <p:spPr bwMode="auto">
              <a:xfrm>
                <a:off x="3402" y="1403"/>
                <a:ext cx="209"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9" name="Freeform 239"/>
              <p:cNvSpPr/>
              <p:nvPr/>
            </p:nvSpPr>
            <p:spPr bwMode="auto">
              <a:xfrm>
                <a:off x="3273" y="645"/>
                <a:ext cx="683" cy="319"/>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0" name="Freeform 240"/>
              <p:cNvSpPr/>
              <p:nvPr/>
            </p:nvSpPr>
            <p:spPr bwMode="auto">
              <a:xfrm>
                <a:off x="4046" y="1544"/>
                <a:ext cx="490" cy="517"/>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1" name="Freeform 241"/>
              <p:cNvSpPr/>
              <p:nvPr/>
            </p:nvSpPr>
            <p:spPr bwMode="auto">
              <a:xfrm>
                <a:off x="5173" y="1024"/>
                <a:ext cx="500"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2" name="Freeform 242"/>
              <p:cNvSpPr/>
              <p:nvPr/>
            </p:nvSpPr>
            <p:spPr bwMode="auto">
              <a:xfrm>
                <a:off x="5339" y="1003"/>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3" name="Freeform 243"/>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4" name="Freeform 244"/>
              <p:cNvSpPr/>
              <p:nvPr/>
            </p:nvSpPr>
            <p:spPr bwMode="auto">
              <a:xfrm>
                <a:off x="5001" y="1378"/>
                <a:ext cx="699"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5" name="Freeform 245"/>
              <p:cNvSpPr/>
              <p:nvPr/>
            </p:nvSpPr>
            <p:spPr bwMode="auto">
              <a:xfrm>
                <a:off x="5078" y="1540"/>
                <a:ext cx="565"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6" name="Freeform 246"/>
              <p:cNvSpPr/>
              <p:nvPr/>
            </p:nvSpPr>
            <p:spPr bwMode="auto">
              <a:xfrm>
                <a:off x="5041" y="1657"/>
                <a:ext cx="581" cy="479"/>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7" name="Freeform 247"/>
              <p:cNvSpPr/>
              <p:nvPr/>
            </p:nvSpPr>
            <p:spPr bwMode="auto">
              <a:xfrm>
                <a:off x="5420" y="1463"/>
                <a:ext cx="330"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2058" name="Rectangle 248"/>
          <p:cNvSpPr>
            <a:spLocks noGrp="1" noRot="1"/>
          </p:cNvSpPr>
          <p:nvPr>
            <p:ph type="title"/>
          </p:nvPr>
        </p:nvSpPr>
        <p:spPr>
          <a:xfrm>
            <a:off x="298450" y="228600"/>
            <a:ext cx="8540750" cy="1143000"/>
          </a:xfrm>
          <a:prstGeom prst="rect">
            <a:avLst/>
          </a:prstGeom>
          <a:noFill/>
          <a:ln w="9525">
            <a:noFill/>
          </a:ln>
        </p:spPr>
        <p:txBody>
          <a:bodyPr anchor="ctr" anchorCtr="0"/>
          <a:lstStyle/>
          <a:p>
            <a:pPr lvl="0"/>
            <a:r>
              <a:rPr lang="zh-CN" altLang="en-US" dirty="0"/>
              <a:t>单击此处编辑母版标题样式</a:t>
            </a:r>
          </a:p>
        </p:txBody>
      </p:sp>
      <p:sp>
        <p:nvSpPr>
          <p:cNvPr id="2059" name="Rectangle 249"/>
          <p:cNvSpPr>
            <a:spLocks noGrp="1" noRot="1"/>
          </p:cNvSpPr>
          <p:nvPr>
            <p:ph type="body" idx="1"/>
          </p:nvPr>
        </p:nvSpPr>
        <p:spPr>
          <a:xfrm>
            <a:off x="609600" y="1600200"/>
            <a:ext cx="8153400" cy="44989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6090" name="Rectangle 250"/>
          <p:cNvSpPr>
            <a:spLocks noGrp="1" noChangeArrowheads="1"/>
          </p:cNvSpPr>
          <p:nvPr>
            <p:ph type="dt" sz="half" idx="2"/>
          </p:nvPr>
        </p:nvSpPr>
        <p:spPr bwMode="auto">
          <a:xfrm>
            <a:off x="298450" y="6245225"/>
            <a:ext cx="2289175"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91" name="Rectangle 251"/>
          <p:cNvSpPr>
            <a:spLocks noGrp="1" noChangeArrowheads="1"/>
          </p:cNvSpPr>
          <p:nvPr>
            <p:ph type="ftr" sz="quarter" idx="3"/>
          </p:nvPr>
        </p:nvSpPr>
        <p:spPr bwMode="auto">
          <a:xfrm>
            <a:off x="3121025"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92" name="Rectangle 252"/>
          <p:cNvSpPr>
            <a:spLocks noGrp="1" noChangeArrowheads="1"/>
          </p:cNvSpPr>
          <p:nvPr>
            <p:ph type="sldNum" sz="quarter" idx="4"/>
          </p:nvPr>
        </p:nvSpPr>
        <p:spPr bwMode="auto">
          <a:xfrm>
            <a:off x="6550025" y="6245225"/>
            <a:ext cx="2289175"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p:cNvSpPr>
          <p:nvPr>
            <p:ph type="ctrTitle"/>
          </p:nvPr>
        </p:nvSpPr>
        <p:spPr>
          <a:xfrm>
            <a:off x="457200" y="990600"/>
            <a:ext cx="7772400" cy="1470025"/>
          </a:xfrm>
        </p:spPr>
        <p:txBody>
          <a:bodyPr vert="horz" wrap="square" lIns="91440" tIns="45720" rIns="91440" bIns="45720" anchor="ctr" anchorCtr="0"/>
          <a:lstStyle/>
          <a:p>
            <a:pPr eaLnBrk="1" hangingPunct="1">
              <a:buClrTx/>
              <a:buSzTx/>
              <a:buFontTx/>
            </a:pPr>
            <a:r>
              <a:rPr dirty="0">
                <a:latin typeface="+mj-lt"/>
                <a:ea typeface="+mj-ea"/>
                <a:cs typeface="+mj-cs"/>
              </a:rPr>
              <a:t>致远汽车租赁系统</a:t>
            </a:r>
          </a:p>
        </p:txBody>
      </p:sp>
      <p:sp>
        <p:nvSpPr>
          <p:cNvPr id="4099" name="Rectangle 3"/>
          <p:cNvSpPr>
            <a:spLocks noGrp="1" noRot="1"/>
          </p:cNvSpPr>
          <p:nvPr>
            <p:ph type="subTitle" idx="1"/>
          </p:nvPr>
        </p:nvSpPr>
        <p:spPr/>
        <p:txBody>
          <a:bodyPr vert="horz" wrap="square" lIns="91440" tIns="45720" rIns="91440" bIns="45720" anchor="t" anchorCtr="0"/>
          <a:lstStyle/>
          <a:p>
            <a:pPr eaLnBrk="1" hangingPunct="1">
              <a:lnSpc>
                <a:spcPct val="80000"/>
              </a:lnSpc>
              <a:buSzTx/>
            </a:pPr>
            <a:r>
              <a:rPr lang="zh-CN" altLang="en-US" sz="2800" dirty="0">
                <a:latin typeface="+mn-lt"/>
                <a:ea typeface="+mn-ea"/>
                <a:cs typeface="+mn-cs"/>
              </a:rPr>
              <a:t>姓名：</a:t>
            </a:r>
          </a:p>
          <a:p>
            <a:pPr eaLnBrk="1" hangingPunct="1">
              <a:lnSpc>
                <a:spcPct val="80000"/>
              </a:lnSpc>
              <a:buSzTx/>
            </a:pPr>
            <a:r>
              <a:rPr lang="zh-CN" altLang="en-US" sz="2800" dirty="0">
                <a:latin typeface="+mn-lt"/>
                <a:ea typeface="+mn-ea"/>
                <a:cs typeface="+mn-cs"/>
              </a:rPr>
              <a:t>学号：</a:t>
            </a:r>
          </a:p>
          <a:p>
            <a:pPr eaLnBrk="1" hangingPunct="1">
              <a:lnSpc>
                <a:spcPct val="80000"/>
              </a:lnSpc>
              <a:buSzTx/>
            </a:pPr>
            <a:r>
              <a:rPr lang="zh-CN" altLang="en-US" sz="2800" dirty="0">
                <a:latin typeface="+mn-lt"/>
                <a:ea typeface="+mn-ea"/>
                <a:cs typeface="+mn-cs"/>
              </a:rPr>
              <a:t>专业：</a:t>
            </a:r>
          </a:p>
          <a:p>
            <a:pPr eaLnBrk="1" hangingPunct="1">
              <a:lnSpc>
                <a:spcPct val="80000"/>
              </a:lnSpc>
              <a:buSzTx/>
            </a:pPr>
            <a:r>
              <a:rPr lang="zh-CN" altLang="en-US" sz="2800" dirty="0">
                <a:latin typeface="+mn-lt"/>
                <a:ea typeface="+mn-ea"/>
                <a:cs typeface="+mn-cs"/>
              </a:rPr>
              <a:t>指导教师：</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vert="horz" wrap="square" lIns="91440" tIns="45720" rIns="91440" bIns="45720" anchor="ctr" anchorCtr="0"/>
          <a:lstStyle/>
          <a:p>
            <a:pPr eaLnBrk="1" hangingPunct="1"/>
            <a:r>
              <a:rPr dirty="0"/>
              <a:t>管理员功能界面图</a:t>
            </a:r>
          </a:p>
        </p:txBody>
      </p:sp>
      <p:pic>
        <p:nvPicPr>
          <p:cNvPr id="11" name="图片 21"/>
          <p:cNvPicPr>
            <a:picLocks noGrp="1" noChangeAspect="1"/>
          </p:cNvPicPr>
          <p:nvPr>
            <p:ph idx="1"/>
          </p:nvPr>
        </p:nvPicPr>
        <p:blipFill>
          <a:blip r:embed="rId2"/>
          <a:stretch>
            <a:fillRect/>
          </a:stretch>
        </p:blipFill>
        <p:spPr>
          <a:xfrm>
            <a:off x="609600" y="2062480"/>
            <a:ext cx="8153400" cy="35731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vert="horz" wrap="square" lIns="91440" tIns="45720" rIns="91440" bIns="45720" anchor="ctr" anchorCtr="0"/>
          <a:lstStyle/>
          <a:p>
            <a:pPr eaLnBrk="1" hangingPunct="1"/>
            <a:r>
              <a:rPr lang="zh-CN" altLang="en-US" dirty="0"/>
              <a:t>用户管理界面图</a:t>
            </a:r>
          </a:p>
        </p:txBody>
      </p:sp>
      <p:sp>
        <p:nvSpPr>
          <p:cNvPr id="12291" name="Rectangle 7"/>
          <p:cNvSpPr/>
          <p:nvPr/>
        </p:nvSpPr>
        <p:spPr>
          <a:xfrm>
            <a:off x="0" y="0"/>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sp>
        <p:nvSpPr>
          <p:cNvPr id="12292" name="Rectangle 6"/>
          <p:cNvSpPr/>
          <p:nvPr/>
        </p:nvSpPr>
        <p:spPr>
          <a:xfrm>
            <a:off x="0" y="0"/>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sp>
        <p:nvSpPr>
          <p:cNvPr id="12293" name="Rectangle 7"/>
          <p:cNvSpPr/>
          <p:nvPr/>
        </p:nvSpPr>
        <p:spPr>
          <a:xfrm>
            <a:off x="0" y="0"/>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pic>
        <p:nvPicPr>
          <p:cNvPr id="12" name="图片 22"/>
          <p:cNvPicPr>
            <a:picLocks noGrp="1" noChangeAspect="1"/>
          </p:cNvPicPr>
          <p:nvPr>
            <p:ph idx="1"/>
          </p:nvPr>
        </p:nvPicPr>
        <p:blipFill>
          <a:blip r:embed="rId2"/>
          <a:stretch>
            <a:fillRect/>
          </a:stretch>
        </p:blipFill>
        <p:spPr>
          <a:xfrm>
            <a:off x="609600" y="1867535"/>
            <a:ext cx="8153400" cy="39636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p:txBody>
          <a:bodyPr vert="horz" wrap="square" lIns="91440" tIns="45720" rIns="91440" bIns="45720" anchor="ctr" anchorCtr="0"/>
          <a:lstStyle/>
          <a:p>
            <a:pPr eaLnBrk="1" hangingPunct="1"/>
            <a:r>
              <a:rPr lang="zh-CN" altLang="en-US" dirty="0"/>
              <a:t>业务员管理界面图</a:t>
            </a:r>
          </a:p>
        </p:txBody>
      </p:sp>
      <p:pic>
        <p:nvPicPr>
          <p:cNvPr id="13" name="图片 23"/>
          <p:cNvPicPr>
            <a:picLocks noGrp="1" noChangeAspect="1"/>
          </p:cNvPicPr>
          <p:nvPr>
            <p:ph idx="1"/>
          </p:nvPr>
        </p:nvPicPr>
        <p:blipFill>
          <a:blip r:embed="rId2"/>
          <a:stretch>
            <a:fillRect/>
          </a:stretch>
        </p:blipFill>
        <p:spPr>
          <a:xfrm>
            <a:off x="609600" y="1897380"/>
            <a:ext cx="8153400" cy="39033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p:cNvSpPr>
          <p:nvPr>
            <p:ph type="title"/>
          </p:nvPr>
        </p:nvSpPr>
        <p:spPr>
          <a:xfrm>
            <a:off x="228600" y="228600"/>
            <a:ext cx="8540750" cy="1143000"/>
          </a:xfrm>
        </p:spPr>
        <p:txBody>
          <a:bodyPr vert="horz" wrap="square" lIns="91440" tIns="45720" rIns="91440" bIns="45720" anchor="ctr" anchorCtr="0"/>
          <a:lstStyle/>
          <a:p>
            <a:pPr eaLnBrk="1" hangingPunct="1"/>
            <a:r>
              <a:rPr lang="zh-CN" altLang="en-US" dirty="0"/>
              <a:t>租赁汽车管理界面图</a:t>
            </a:r>
          </a:p>
        </p:txBody>
      </p:sp>
      <p:pic>
        <p:nvPicPr>
          <p:cNvPr id="15" name="图片 25"/>
          <p:cNvPicPr>
            <a:picLocks noGrp="1" noChangeAspect="1"/>
          </p:cNvPicPr>
          <p:nvPr>
            <p:ph idx="1"/>
          </p:nvPr>
        </p:nvPicPr>
        <p:blipFill>
          <a:blip r:embed="rId2"/>
          <a:stretch>
            <a:fillRect/>
          </a:stretch>
        </p:blipFill>
        <p:spPr>
          <a:xfrm>
            <a:off x="609600" y="1921510"/>
            <a:ext cx="8153400" cy="38550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p:cNvSpPr>
          <p:nvPr>
            <p:ph type="title"/>
          </p:nvPr>
        </p:nvSpPr>
        <p:spPr/>
        <p:txBody>
          <a:bodyPr vert="horz" wrap="square" lIns="91440" tIns="45720" rIns="91440" bIns="45720" anchor="ctr" anchorCtr="0"/>
          <a:lstStyle/>
          <a:p>
            <a:pPr eaLnBrk="1" hangingPunct="1"/>
            <a:r>
              <a:rPr lang="zh-CN" altLang="en-US" dirty="0"/>
              <a:t>结论</a:t>
            </a:r>
          </a:p>
        </p:txBody>
      </p:sp>
      <p:sp>
        <p:nvSpPr>
          <p:cNvPr id="18435" name="Rectangle 3"/>
          <p:cNvSpPr>
            <a:spLocks noGrp="1" noRot="1"/>
          </p:cNvSpPr>
          <p:nvPr>
            <p:ph idx="1"/>
          </p:nvPr>
        </p:nvSpPr>
        <p:spPr/>
        <p:txBody>
          <a:bodyPr vert="horz" wrap="square" lIns="91440" tIns="45720" rIns="91440" bIns="45720" anchor="t" anchorCtr="0"/>
          <a:lstStyle/>
          <a:p>
            <a:r>
              <a:rPr sz="1600" dirty="0"/>
              <a:t>通过完成该致远汽车租赁和本论文的撰写让我更加明白了软件开发过程中软件工程思想的重要性。在项目的前期由于对需求分析做的不够谨慎和明确,导致了后面在设计甚至编码时候造成了许多不必要的麻烦。由此在今后的学习和工作开发之中必须要牢牢把握住软件工程的设计思想和方法,这样可以进一步保证项目开发的健壮性和准确性。</a:t>
            </a:r>
          </a:p>
          <a:p>
            <a:r>
              <a:rPr sz="1600" dirty="0"/>
              <a:t>本网站所实现的是一个致远汽车租赁系统，该系统严格按照需求分析制作相关模块，并利用所学知识尽力完成，但是本人由于学识浅薄，无法真正做到让该程序可以投入市场使用，仅仅简单实现部分功能，希望日后还能改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p:cNvSpPr>
          <p:nvPr>
            <p:ph type="title"/>
          </p:nvPr>
        </p:nvSpPr>
        <p:spPr/>
        <p:txBody>
          <a:bodyPr vert="horz" wrap="square" lIns="91440" tIns="45720" rIns="91440" bIns="45720" anchor="ctr" anchorCtr="0"/>
          <a:lstStyle/>
          <a:p>
            <a:pPr eaLnBrk="1" hangingPunct="1"/>
            <a:r>
              <a:rPr lang="zh-CN" altLang="en-US" dirty="0"/>
              <a:t>项目研究的背景</a:t>
            </a:r>
          </a:p>
        </p:txBody>
      </p:sp>
      <p:sp>
        <p:nvSpPr>
          <p:cNvPr id="5123" name="Rectangle 3"/>
          <p:cNvSpPr>
            <a:spLocks noGrp="1" noRot="1"/>
          </p:cNvSpPr>
          <p:nvPr>
            <p:ph idx="1"/>
          </p:nvPr>
        </p:nvSpPr>
        <p:spPr/>
        <p:txBody>
          <a:bodyPr vert="horz" wrap="square" lIns="91440" tIns="45720" rIns="91440" bIns="45720" anchor="t" anchorCtr="0"/>
          <a:lstStyle/>
          <a:p>
            <a:r>
              <a:rPr sz="1800" dirty="0"/>
              <a:t>困扰公司的许多问题当中,致远汽车租赁管理一定是公司不敢忽视的一块。但是管理好致远汽车租赁又面临很多麻烦需要解决,例如有几个方面:第一,公司往往汽车数量都比较多,如何保证能够管理到每一汽车;第二,如何在工作琐碎,记录繁多的情况下将致远汽车租赁的当前情况反应给公司领导相关部门决策,等等。在此情况下开发一款致远汽车租赁系统，于是乎变得非常合乎时宜。</a:t>
            </a:r>
          </a:p>
          <a:p>
            <a:r>
              <a:rPr sz="1800" dirty="0"/>
              <a:t>经过网上调查和搜集数据,我们可以发现致远汽车租赁管理方面的系统在公司中并不是相当普及,公司在致远汽车租赁管理方面的可以有许多改进。实际上如今信息化成为一个未来的趋势或者可以说在当前现代化的城市典范中,信息化已经成为主流,开发一个致远汽车租赁系统一方面的可能会更合乎时宜,另一方面来说也可以提高公司在致远汽车租赁管理方面的效率给相关部门人的工作带来一定的便利。</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p:cNvSpPr>
          <p:nvPr>
            <p:ph type="title"/>
          </p:nvPr>
        </p:nvSpPr>
        <p:spPr>
          <a:xfrm>
            <a:off x="304800" y="228600"/>
            <a:ext cx="8540750" cy="1143000"/>
          </a:xfrm>
        </p:spPr>
        <p:txBody>
          <a:bodyPr vert="horz" wrap="square" lIns="91440" tIns="45720" rIns="91440" bIns="45720" anchor="ctr" anchorCtr="0"/>
          <a:lstStyle/>
          <a:p>
            <a:pPr eaLnBrk="1" hangingPunct="1"/>
            <a:r>
              <a:rPr lang="zh-CN" altLang="en-US" dirty="0"/>
              <a:t>开发意义</a:t>
            </a:r>
          </a:p>
        </p:txBody>
      </p:sp>
      <p:sp>
        <p:nvSpPr>
          <p:cNvPr id="47107" name="Rectangle 3"/>
          <p:cNvSpPr>
            <a:spLocks noGrp="1" noRot="1" noChangeArrowheads="1"/>
          </p:cNvSpPr>
          <p:nvPr>
            <p:ph idx="1"/>
          </p:nvPr>
        </p:nvSpPr>
        <p:spPr/>
        <p:txBody>
          <a:bodyPr vert="horz" wrap="square" lIns="91440" tIns="45720" rIns="91440" bIns="45720" numCol="1" anchor="t" anchorCtr="0" compatLnSpc="1">
            <a:normAutofit fontScale="90000" lnSpcReduction="10000"/>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
              <a:defRPr/>
            </a:pPr>
            <a:r>
              <a:rPr kumimoji="0" sz="3200" b="0" i="0" u="none" strike="noStrike" kern="0" cap="none" spc="0" normalizeH="0" baseline="0" noProof="0" dirty="0" smtClean="0">
                <a:ln>
                  <a:noFill/>
                </a:ln>
                <a:solidFill>
                  <a:schemeClr val="tx1"/>
                </a:solidFill>
                <a:effectLst/>
                <a:uLnTx/>
                <a:uFillTx/>
                <a:latin typeface="+mn-lt"/>
                <a:ea typeface="+mn-ea"/>
                <a:cs typeface="+mn-cs"/>
              </a:rPr>
              <a:t>人类的进步带动信息化的发展，使人们生活节奏越来越快，所以人们越来越重视信息的时效性。以往的管理方式已经满足不了人们对获得信息的方式、方便快捷的需求。即致远汽车租赁系统慢慢的被人们关注。首先，网上获取信息十分的实时、便捷，只要系统在线状态，无论在哪里都能第一时间查找到理想的信息。</a:t>
            </a:r>
          </a:p>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
              <a:defRPr/>
            </a:pPr>
            <a:r>
              <a:rPr kumimoji="0" sz="3200" b="0" i="0" u="none" strike="noStrike" kern="0" cap="none" spc="0" normalizeH="0" baseline="0" noProof="0" dirty="0" smtClean="0">
                <a:ln>
                  <a:noFill/>
                </a:ln>
                <a:solidFill>
                  <a:schemeClr val="tx1"/>
                </a:solidFill>
                <a:effectLst/>
                <a:uLnTx/>
                <a:uFillTx/>
                <a:latin typeface="+mn-lt"/>
                <a:ea typeface="+mn-ea"/>
                <a:cs typeface="+mn-cs"/>
              </a:rPr>
              <a:t>计算机技术在管理中成为人们的重要工具。可以有效快捷的解决想要获取的信息，提高工作效率。</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p:cNvSpPr>
          <p:nvPr>
            <p:ph type="title"/>
          </p:nvPr>
        </p:nvSpPr>
        <p:spPr>
          <a:xfrm>
            <a:off x="304800" y="228600"/>
            <a:ext cx="8540750" cy="1143000"/>
          </a:xfrm>
        </p:spPr>
        <p:txBody>
          <a:bodyPr vert="horz" wrap="square" lIns="91440" tIns="45720" rIns="91440" bIns="45720" anchor="ctr" anchorCtr="0"/>
          <a:lstStyle/>
          <a:p>
            <a:pPr eaLnBrk="1" hangingPunct="1"/>
            <a:r>
              <a:rPr lang="zh-CN" altLang="en-US" dirty="0"/>
              <a:t>项目研究内容</a:t>
            </a:r>
          </a:p>
        </p:txBody>
      </p:sp>
      <p:sp>
        <p:nvSpPr>
          <p:cNvPr id="47107" name="Rectangle 3"/>
          <p:cNvSpPr>
            <a:spLocks noGrp="1" noRot="1" noChangeArrowheads="1"/>
          </p:cNvSpPr>
          <p:nvPr>
            <p:ph idx="1"/>
          </p:nvPr>
        </p:nvSpPr>
        <p:spPr/>
        <p:txBody>
          <a:bodyPr vert="horz" wrap="square" lIns="91440" tIns="45720" rIns="91440" bIns="45720" numCol="1" anchor="t" anchorCtr="0" compatLnSpc="1">
            <a:normAutofit lnSpcReduction="10000"/>
          </a:body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
              <a:defRPr/>
            </a:pPr>
            <a:r>
              <a:rPr kumimoji="0" sz="3200" b="0" i="0" u="none" strike="noStrike" kern="0" cap="none" spc="0" normalizeH="0" baseline="0" noProof="0" dirty="0" smtClean="0">
                <a:ln>
                  <a:noFill/>
                </a:ln>
                <a:solidFill>
                  <a:schemeClr val="tx1"/>
                </a:solidFill>
                <a:effectLst/>
                <a:uLnTx/>
                <a:uFillTx/>
                <a:latin typeface="+mn-lt"/>
                <a:ea typeface="+mn-ea"/>
                <a:cs typeface="+mn-cs"/>
              </a:rPr>
              <a:t>致远汽车租赁管理方面的任务繁琐,以至于公司每年都在致远汽车租赁管理这方面投入较多的精力却效果甚微,致远汽车租赁系统的目标就是为了能够缓解致远汽车租赁管理工作方面面临的压力,让致远汽车租赁管理方面的工作变得更加高效准确。</a:t>
            </a:r>
          </a:p>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
              <a:defRPr/>
            </a:pPr>
            <a:r>
              <a:rPr kumimoji="0" sz="3200" b="0" i="0" u="none" strike="noStrike" kern="0" cap="none" spc="0" normalizeH="0" baseline="0" noProof="0" dirty="0" smtClean="0">
                <a:ln>
                  <a:noFill/>
                </a:ln>
                <a:solidFill>
                  <a:schemeClr val="tx1"/>
                </a:solidFill>
                <a:effectLst/>
                <a:uLnTx/>
                <a:uFillTx/>
                <a:latin typeface="+mn-lt"/>
                <a:ea typeface="+mn-ea"/>
                <a:cs typeface="+mn-cs"/>
              </a:rPr>
              <a:t>本项目在开发和设计过程中涉及到原理和技术有: B/S、java技术和MySQL数据库等等；</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p:cNvSpPr>
          <p:nvPr>
            <p:ph type="title"/>
          </p:nvPr>
        </p:nvSpPr>
        <p:spPr>
          <a:xfrm>
            <a:off x="304800" y="228600"/>
            <a:ext cx="8540750" cy="1143000"/>
          </a:xfrm>
        </p:spPr>
        <p:txBody>
          <a:bodyPr vert="horz" wrap="square" lIns="91440" tIns="45720" rIns="91440" bIns="45720" anchor="ctr" anchorCtr="0"/>
          <a:lstStyle/>
          <a:p>
            <a:pPr eaLnBrk="1" hangingPunct="1"/>
            <a:r>
              <a:rPr lang="zh-CN" altLang="en-US" dirty="0"/>
              <a:t>系统性能需求分析</a:t>
            </a:r>
          </a:p>
        </p:txBody>
      </p:sp>
      <p:sp>
        <p:nvSpPr>
          <p:cNvPr id="8195" name="Rectangle 3"/>
          <p:cNvSpPr>
            <a:spLocks noGrp="1" noRot="1"/>
          </p:cNvSpPr>
          <p:nvPr>
            <p:ph idx="1"/>
          </p:nvPr>
        </p:nvSpPr>
        <p:spPr/>
        <p:txBody>
          <a:bodyPr vert="horz" wrap="square" lIns="91440" tIns="45720" rIns="91440" bIns="45720" anchor="t" anchorCtr="0"/>
          <a:lstStyle/>
          <a:p>
            <a:r>
              <a:rPr lang="zh-CN" altLang="en-US" sz="1800" dirty="0"/>
              <a:t>对网站性能进行分析，可对系统反应度、界面简洁清晰度、储存能性、易学性和稳定性进行分析；</a:t>
            </a:r>
          </a:p>
          <a:p>
            <a:r>
              <a:rPr lang="zh-CN" altLang="en-US" sz="1800" dirty="0"/>
              <a:t>系统反应度：同时上万人在线时反应时间应该在两三秒以内，。</a:t>
            </a:r>
          </a:p>
          <a:p>
            <a:r>
              <a:rPr lang="zh-CN" altLang="en-US" sz="1800" dirty="0"/>
              <a:t>界面简洁清晰：系统界面要求简单明了，操作简单，用户操作容易上手。</a:t>
            </a:r>
          </a:p>
          <a:p>
            <a:r>
              <a:rPr lang="zh-CN" altLang="en-US" sz="1800" dirty="0"/>
              <a:t>储存性能高：致远汽车租赁系统中需要存储的信息有很多，所以对系统的存储量要求很高，因此数据库就应该很强大，才能保证信息能安全稳定的进行存储；</a:t>
            </a:r>
          </a:p>
          <a:p>
            <a:r>
              <a:rPr lang="zh-CN" altLang="en-US" sz="1800" dirty="0"/>
              <a:t>易学性：该系统在操作上必须简单好上手，没有很多复杂的操作，只需要简单的进行学习就能操作该系统。</a:t>
            </a:r>
          </a:p>
          <a:p>
            <a:r>
              <a:rPr lang="zh-CN" altLang="en-US" sz="1800" dirty="0"/>
              <a:t>稳定性：要求致远汽车租赁系统运行要稳定，界面清楚、字体清晰等。</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2910" y="214290"/>
            <a:ext cx="7772400" cy="1143000"/>
          </a:xfrm>
        </p:spPr>
        <p:txBody>
          <a:bodyPr/>
          <a:lstStyle/>
          <a:p>
            <a:r>
              <a:rPr lang="zh-CN" altLang="en-US" dirty="0" smtClean="0"/>
              <a:t>致远汽车租赁系统总体功能模块图</a:t>
            </a:r>
            <a:endParaRPr lang="zh-CN" altLang="en-US" dirty="0"/>
          </a:p>
        </p:txBody>
      </p:sp>
      <p:sp>
        <p:nvSpPr>
          <p:cNvPr id="296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697" name="Object 1"/>
          <p:cNvGraphicFramePr>
            <a:graphicFrameLocks noChangeAspect="1"/>
          </p:cNvGraphicFramePr>
          <p:nvPr/>
        </p:nvGraphicFramePr>
        <p:xfrm>
          <a:off x="2357422" y="2214554"/>
          <a:ext cx="4191000" cy="3848100"/>
        </p:xfrm>
        <a:graphic>
          <a:graphicData uri="http://schemas.openxmlformats.org/presentationml/2006/ole">
            <p:oleObj spid="_x0000_s29697" name="Visio" r:id="rId3" imgW="4198402" imgH="3847961" progId="Visio.Drawing.15">
              <p:embed/>
            </p:oleObj>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p:cNvSpPr>
          <p:nvPr>
            <p:ph type="title"/>
          </p:nvPr>
        </p:nvSpPr>
        <p:spPr>
          <a:xfrm>
            <a:off x="304800" y="228600"/>
            <a:ext cx="8540750" cy="1143000"/>
          </a:xfrm>
        </p:spPr>
        <p:txBody>
          <a:bodyPr vert="horz" wrap="square" lIns="91440" tIns="45720" rIns="91440" bIns="45720" anchor="ctr" anchorCtr="0"/>
          <a:lstStyle/>
          <a:p>
            <a:pPr eaLnBrk="1" hangingPunct="1"/>
            <a:r>
              <a:rPr lang="zh-CN" altLang="en-US" dirty="0"/>
              <a:t>系统首页界面图</a:t>
            </a:r>
          </a:p>
        </p:txBody>
      </p:sp>
      <p:pic>
        <p:nvPicPr>
          <p:cNvPr id="3" name="图片 16"/>
          <p:cNvPicPr>
            <a:picLocks noGrp="1" noChangeAspect="1"/>
          </p:cNvPicPr>
          <p:nvPr>
            <p:ph idx="1"/>
          </p:nvPr>
        </p:nvPicPr>
        <p:blipFill>
          <a:blip r:embed="rId2"/>
          <a:stretch>
            <a:fillRect/>
          </a:stretch>
        </p:blipFill>
        <p:spPr>
          <a:xfrm>
            <a:off x="609600" y="1866900"/>
            <a:ext cx="8153400" cy="39649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vert="horz" wrap="square" lIns="91440" tIns="45720" rIns="91440" bIns="45720" anchor="ctr" anchorCtr="0"/>
          <a:lstStyle/>
          <a:p>
            <a:pPr eaLnBrk="1" hangingPunct="1"/>
            <a:r>
              <a:rPr lang="zh-CN" altLang="en-US" dirty="0"/>
              <a:t>用户注册界面图</a:t>
            </a:r>
          </a:p>
        </p:txBody>
      </p:sp>
      <p:sp>
        <p:nvSpPr>
          <p:cNvPr id="10243" name="Rectangle 5"/>
          <p:cNvSpPr/>
          <p:nvPr/>
        </p:nvSpPr>
        <p:spPr>
          <a:xfrm>
            <a:off x="0" y="0"/>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pic>
        <p:nvPicPr>
          <p:cNvPr id="4" name="图片 17"/>
          <p:cNvPicPr>
            <a:picLocks noGrp="1" noChangeAspect="1"/>
          </p:cNvPicPr>
          <p:nvPr>
            <p:ph idx="1"/>
          </p:nvPr>
        </p:nvPicPr>
        <p:blipFill>
          <a:blip r:embed="rId2"/>
          <a:stretch>
            <a:fillRect/>
          </a:stretch>
        </p:blipFill>
        <p:spPr>
          <a:xfrm>
            <a:off x="609600" y="1898650"/>
            <a:ext cx="8153400" cy="39008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p:txBody>
          <a:bodyPr vert="horz" wrap="square" lIns="91440" tIns="45720" rIns="91440" bIns="45720" anchor="ctr" anchorCtr="0"/>
          <a:lstStyle/>
          <a:p>
            <a:pPr eaLnBrk="1" hangingPunct="1"/>
            <a:r>
              <a:rPr lang="zh-CN" altLang="en-US" dirty="0"/>
              <a:t>汽车租赁界面图</a:t>
            </a:r>
          </a:p>
        </p:txBody>
      </p:sp>
      <p:sp>
        <p:nvSpPr>
          <p:cNvPr id="10243" name="Rectangle 5"/>
          <p:cNvSpPr/>
          <p:nvPr/>
        </p:nvSpPr>
        <p:spPr>
          <a:xfrm>
            <a:off x="0" y="0"/>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pic>
        <p:nvPicPr>
          <p:cNvPr id="5" name="图片 18"/>
          <p:cNvPicPr>
            <a:picLocks noGrp="1" noChangeAspect="1"/>
          </p:cNvPicPr>
          <p:nvPr>
            <p:ph idx="1"/>
          </p:nvPr>
        </p:nvPicPr>
        <p:blipFill>
          <a:blip r:embed="rId2"/>
          <a:stretch>
            <a:fillRect/>
          </a:stretch>
        </p:blipFill>
        <p:spPr>
          <a:xfrm>
            <a:off x="609600" y="2530475"/>
            <a:ext cx="8153400" cy="2637155"/>
          </a:xfrm>
          <a:prstGeom prst="rect">
            <a:avLst/>
          </a:prstGeom>
          <a:noFill/>
          <a:ln>
            <a:noFill/>
          </a:ln>
        </p:spPr>
      </p:pic>
    </p:spTree>
  </p:cSld>
  <p:clrMapOvr>
    <a:masterClrMapping/>
  </p:clrMapOvr>
</p:sld>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CDESIGNN</Template>
  <TotalTime>0</TotalTime>
  <Words>320</Words>
  <Application>WPS 演示</Application>
  <PresentationFormat>全屏显示(4:3)</PresentationFormat>
  <Paragraphs>32</Paragraphs>
  <Slides>14</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16" baseType="lpstr">
      <vt:lpstr>吉祥如意</vt:lpstr>
      <vt:lpstr>Microsoft Visio 绘图</vt:lpstr>
      <vt:lpstr>致远汽车租赁系统</vt:lpstr>
      <vt:lpstr>项目研究的背景</vt:lpstr>
      <vt:lpstr>开发意义</vt:lpstr>
      <vt:lpstr>项目研究内容</vt:lpstr>
      <vt:lpstr>系统性能需求分析</vt:lpstr>
      <vt:lpstr>致远汽车租赁系统总体功能模块图</vt:lpstr>
      <vt:lpstr>系统首页界面图</vt:lpstr>
      <vt:lpstr>用户注册界面图</vt:lpstr>
      <vt:lpstr>汽车租赁界面图</vt:lpstr>
      <vt:lpstr>管理员功能界面图</vt:lpstr>
      <vt:lpstr>用户管理界面图</vt:lpstr>
      <vt:lpstr>业务员管理界面图</vt:lpstr>
      <vt:lpstr>租赁汽车管理界面图</vt:lpstr>
      <vt:lpstr>结论</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59</cp:revision>
  <dcterms:created xsi:type="dcterms:W3CDTF">2022-02-11T16:36:00Z</dcterms:created>
  <dcterms:modified xsi:type="dcterms:W3CDTF">2022-02-28T00:11:47Z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F66B41FEEADC4B3C8ED2560DB7C9C8DC</vt:lpwstr>
  </property>
  <property fmtid="{D5CDD505-2E9C-101B-9397-08002B2CF9AE}" pid="4" name="KSOProductBuildVer">
    <vt:lpwstr>2052-11.1.0.11035</vt:lpwstr>
  </property>
</Properties>
</file>